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451C4-FF1B-4FF2-B381-1A016DA9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7B0E96-7516-4A84-A929-42127FFD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5736-9AE1-4BA3-9701-406D7F2A48E0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7EA5CF-4721-48C8-971D-40C73846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34BA15-C050-48F8-BD16-09C82FC9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6CBE-ACA1-4DDC-9251-E91BFAEDB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18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213035-3B0C-4070-91A2-F9D00168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729A98-477F-4E3C-8DD1-468E91C1B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8E0C84-F59A-4028-B195-CB09BBEBC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5736-9AE1-4BA3-9701-406D7F2A48E0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4352B7-7B49-4FE3-B903-7F09D7A7A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20D492-6C28-4AC3-BB44-9991192B5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6CBE-ACA1-4DDC-9251-E91BFAEDB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1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9E45FBDF-1F9D-4431-BBDF-ED80F980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19B0D4-A62A-4B96-BD3C-A0A1E51010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9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4E36C6F-54F1-4F30-8C0B-7386C4C9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Objectif du projet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B1710D-F5DC-4B2C-8813-34431EDBB1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C60B47F-374A-41F7-BA41-1FA99936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Objectif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CAF169-8F96-4EB7-995B-5E21E695C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0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45E1987-9423-415C-8BD9-7F11A871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Objectif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695F3C-CEF8-48E8-985B-00A5679F13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9FE75075-9F57-46A3-A8FA-1706FED1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Description du projet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DD8C50-E2D8-4E9F-9440-592912E71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FE4EB9E0-7787-4344-9AC7-17B7A350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FA12AE-DD99-4B5E-92EF-DEDBF6C5F0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8DE8CF7-6264-4CEF-BB04-B8C0EC36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EB8C08-DB2E-4AE9-8F7B-ACFE354302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6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1E3E4E25-2330-4864-BE0D-0E582340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376150-381D-4F36-91E1-0EACB6BB8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89DEDEF-5813-456A-99F5-4C60896D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7BEC82-9D2C-4884-BBB5-FD381EBAAB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1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E62FB0D0-9978-4B69-8BE9-F7310C03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E49866-3FCE-4886-86D6-6723244FF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FE12CC2-1CDF-4216-A591-5FAFA178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Description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D0F66E-5DBE-4F1E-9809-5C20308AA4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7B4EBE0-F797-4D31-B1EA-C6229B55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fr-FR"/>
              <a:t>Sommaire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34C8B9-9A01-4A8A-9029-8ADE91BF1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04EA581-3492-437D-ABF2-4D31BFD2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L’usage par les utilisateurs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260CB1-4432-45DF-9640-DAFEA755D8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F42A848-6CB1-4BAB-A063-17031E28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L’usage par les utilisateurs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8BA7DF0-4083-440F-8FDF-E9F0872E4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7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0ACA5E10-FF39-4451-9283-80A44968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257428-263A-4EF4-B556-32A6447EC2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FB1F881A-2E1E-4272-905F-CA2422B1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E9EF64-8BF3-4C93-A0BD-DE0004EDD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4863248-D037-4C9D-855F-218865DB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Contexte de l’entreprise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8F84AE-BEA9-41C6-B759-01E7660D3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E5DFF49-C0F5-49A6-8983-8A02B062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L’Entreprise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7B55A5-D653-436B-A7BA-D4CD9BD25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40EDF89-1ACE-49DD-A076-3AEF17C2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dans le monde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54E6FC-15D1-45F2-B3F2-E057887E9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03BF595E-7393-44F7-86AD-4A0E97C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AA1284-5C86-49A6-A0DC-A019419378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9E257BD-1E84-4C75-96AE-1E24A549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Problématique du projet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B4E812-8B76-4672-82CA-3E97F1F749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C916F2A-6785-4D3C-A1D5-D700B97F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Problématique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94848F-0B4F-4540-9BEF-A536FC87CB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3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E05107C-FE00-4E2D-B536-467C7DC9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Problématique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72D4D6-3E83-4026-9220-199CBB89AB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2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Grand écran</PresentationFormat>
  <Paragraphs>22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Présentation PowerPoint</vt:lpstr>
      <vt:lpstr>Sommaire</vt:lpstr>
      <vt:lpstr>Contexte de l’entreprise</vt:lpstr>
      <vt:lpstr>L’Entreprise</vt:lpstr>
      <vt:lpstr>Orange dans le monde</vt:lpstr>
      <vt:lpstr>Orange Wholesale France</vt:lpstr>
      <vt:lpstr>Problématique du projet</vt:lpstr>
      <vt:lpstr>Problématique</vt:lpstr>
      <vt:lpstr>Problématique</vt:lpstr>
      <vt:lpstr>Objectif du projet</vt:lpstr>
      <vt:lpstr>Objectif</vt:lpstr>
      <vt:lpstr>Objectif</vt:lpstr>
      <vt:lpstr>Description du projet</vt:lpstr>
      <vt:lpstr>Description</vt:lpstr>
      <vt:lpstr>Description</vt:lpstr>
      <vt:lpstr>Description</vt:lpstr>
      <vt:lpstr>Description</vt:lpstr>
      <vt:lpstr>Description</vt:lpstr>
      <vt:lpstr>Description</vt:lpstr>
      <vt:lpstr>L’usage par les utilisateurs</vt:lpstr>
      <vt:lpstr>L’usage par les utilisateurs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Raimon</dc:creator>
  <cp:lastModifiedBy>Raimon</cp:lastModifiedBy>
  <cp:revision>1</cp:revision>
  <dcterms:created xsi:type="dcterms:W3CDTF">2018-05-14T03:41:59Z</dcterms:created>
  <dcterms:modified xsi:type="dcterms:W3CDTF">2018-05-14T03:42:00Z</dcterms:modified>
</cp:coreProperties>
</file>